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6" r:id="rId4"/>
    <p:sldId id="267" r:id="rId5"/>
    <p:sldId id="268" r:id="rId6"/>
    <p:sldId id="274" r:id="rId7"/>
    <p:sldId id="276" r:id="rId8"/>
    <p:sldId id="277" r:id="rId9"/>
    <p:sldId id="269" r:id="rId10"/>
    <p:sldId id="271" r:id="rId11"/>
    <p:sldId id="272" r:id="rId12"/>
    <p:sldId id="273" r:id="rId13"/>
    <p:sldId id="270" r:id="rId14"/>
    <p:sldId id="278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90"/>
    <p:restoredTop sz="94678"/>
  </p:normalViewPr>
  <p:slideViewPr>
    <p:cSldViewPr snapToGrid="0">
      <p:cViewPr varScale="1">
        <p:scale>
          <a:sx n="142" d="100"/>
          <a:sy n="142" d="100"/>
        </p:scale>
        <p:origin x="7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E7010-F145-4E5E-8497-71DFEF348E4E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A936-A863-4CB6-8F38-BE90E55D0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386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E7010-F145-4E5E-8497-71DFEF348E4E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A936-A863-4CB6-8F38-BE90E55D0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245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E7010-F145-4E5E-8497-71DFEF348E4E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A936-A863-4CB6-8F38-BE90E55D0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003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E7010-F145-4E5E-8497-71DFEF348E4E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A936-A863-4CB6-8F38-BE90E55D0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440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E7010-F145-4E5E-8497-71DFEF348E4E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A936-A863-4CB6-8F38-BE90E55D0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02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E7010-F145-4E5E-8497-71DFEF348E4E}" type="datetimeFigureOut">
              <a:rPr lang="en-US" smtClean="0"/>
              <a:t>12/8/25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A936-A863-4CB6-8F38-BE90E55D0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894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E7010-F145-4E5E-8497-71DFEF348E4E}" type="datetimeFigureOut">
              <a:rPr lang="en-US" smtClean="0"/>
              <a:t>12/8/25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A936-A863-4CB6-8F38-BE90E55D0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10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E7010-F145-4E5E-8497-71DFEF348E4E}" type="datetimeFigureOut">
              <a:rPr lang="en-US" smtClean="0"/>
              <a:t>12/8/25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A936-A863-4CB6-8F38-BE90E55D0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583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E7010-F145-4E5E-8497-71DFEF348E4E}" type="datetimeFigureOut">
              <a:rPr lang="en-US" smtClean="0"/>
              <a:t>12/8/25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A936-A863-4CB6-8F38-BE90E55D0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71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E7010-F145-4E5E-8497-71DFEF348E4E}" type="datetimeFigureOut">
              <a:rPr lang="en-US" smtClean="0"/>
              <a:t>12/8/25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A936-A863-4CB6-8F38-BE90E55D0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35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E7010-F145-4E5E-8497-71DFEF348E4E}" type="datetimeFigureOut">
              <a:rPr lang="en-US" smtClean="0"/>
              <a:t>12/8/25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A936-A863-4CB6-8F38-BE90E55D0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412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E7010-F145-4E5E-8497-71DFEF348E4E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8BA936-A863-4CB6-8F38-BE90E55D0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868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merald Pools Trail Photos (Page 3) - Joe's Guide to Zion National Park">
            <a:extLst>
              <a:ext uri="{FF2B5EF4-FFF2-40B4-BE49-F238E27FC236}">
                <a16:creationId xmlns:a16="http://schemas.microsoft.com/office/drawing/2014/main" id="{FDF00C60-2BA8-9F73-2953-A884DFFBE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30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51308"/>
            <a:ext cx="7772400" cy="2387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GIS Flash Flood Prediction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869892"/>
            <a:ext cx="6858000" cy="165576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Austin Child</a:t>
            </a:r>
          </a:p>
          <a:p>
            <a:r>
              <a:rPr lang="en-US" dirty="0">
                <a:solidFill>
                  <a:schemeClr val="bg1"/>
                </a:solidFill>
              </a:rPr>
              <a:t>11/07/2025</a:t>
            </a:r>
          </a:p>
        </p:txBody>
      </p:sp>
    </p:spTree>
    <p:extLst>
      <p:ext uri="{BB962C8B-B14F-4D97-AF65-F5344CB8AC3E}">
        <p14:creationId xmlns:p14="http://schemas.microsoft.com/office/powerpoint/2010/main" val="3301421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37A44E-86D4-FED0-28C9-2D3AB8185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Utah hiker caught in flash floods at Zion National Park">
            <a:extLst>
              <a:ext uri="{FF2B5EF4-FFF2-40B4-BE49-F238E27FC236}">
                <a16:creationId xmlns:a16="http://schemas.microsoft.com/office/drawing/2014/main" id="{ABDAF7F3-2D1C-B28E-2AF3-A1520B5B6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4089" y="0"/>
            <a:ext cx="121844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grey and white image of a cloud&#10;&#10;AI-generated content may be incorrect.">
            <a:extLst>
              <a:ext uri="{FF2B5EF4-FFF2-40B4-BE49-F238E27FC236}">
                <a16:creationId xmlns:a16="http://schemas.microsoft.com/office/drawing/2014/main" id="{8658F414-74DA-1C5B-757B-4B59619AA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609"/>
            <a:ext cx="9144000" cy="649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324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69B018-094A-C495-630A-3321E98E9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Utah hiker caught in flash floods at Zion National Park">
            <a:extLst>
              <a:ext uri="{FF2B5EF4-FFF2-40B4-BE49-F238E27FC236}">
                <a16:creationId xmlns:a16="http://schemas.microsoft.com/office/drawing/2014/main" id="{5E252BAA-17D2-A6FB-7FBD-98F4EFDB4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4089" y="0"/>
            <a:ext cx="121844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map of a mountain&#10;&#10;AI-generated content may be incorrect.">
            <a:extLst>
              <a:ext uri="{FF2B5EF4-FFF2-40B4-BE49-F238E27FC236}">
                <a16:creationId xmlns:a16="http://schemas.microsoft.com/office/drawing/2014/main" id="{4FC37C3F-ED75-4B0C-675C-F8CAE1116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360"/>
            <a:ext cx="9144000" cy="647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8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D6869D-192A-B245-9EF2-97DB1C3EB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Utah hiker caught in flash floods at Zion National Park">
            <a:extLst>
              <a:ext uri="{FF2B5EF4-FFF2-40B4-BE49-F238E27FC236}">
                <a16:creationId xmlns:a16="http://schemas.microsoft.com/office/drawing/2014/main" id="{71681A1D-107A-6F5C-D50B-BA6CE9ED9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4089" y="0"/>
            <a:ext cx="121844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C588BD6-490A-4AED-6F82-87F6CB801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085"/>
            <a:ext cx="9144000" cy="602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47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791505-B66F-9CA0-6D54-C407AC8DA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Utah hiker caught in flash floods at Zion National Park">
            <a:extLst>
              <a:ext uri="{FF2B5EF4-FFF2-40B4-BE49-F238E27FC236}">
                <a16:creationId xmlns:a16="http://schemas.microsoft.com/office/drawing/2014/main" id="{DF200F8C-4FCA-5A83-EFFC-22BB6B0B0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9341" y="0"/>
            <a:ext cx="121844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3A881D-4A9C-A9CD-6DFF-76369008A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Difficulties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53FFE-4B22-B02D-337D-AE2086B2B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Working with </a:t>
            </a:r>
            <a:r>
              <a:rPr lang="en-US" dirty="0" err="1">
                <a:solidFill>
                  <a:schemeClr val="bg1"/>
                </a:solidFill>
              </a:rPr>
              <a:t>landlab</a:t>
            </a:r>
            <a:r>
              <a:rPr lang="en-US" dirty="0">
                <a:solidFill>
                  <a:schemeClr val="bg1"/>
                </a:solidFill>
              </a:rPr>
              <a:t> and importing libraries</a:t>
            </a:r>
          </a:p>
          <a:p>
            <a:r>
              <a:rPr lang="en-US" dirty="0">
                <a:solidFill>
                  <a:schemeClr val="bg1"/>
                </a:solidFill>
              </a:rPr>
              <a:t>Coordinating CRS</a:t>
            </a:r>
          </a:p>
        </p:txBody>
      </p:sp>
    </p:spTree>
    <p:extLst>
      <p:ext uri="{BB962C8B-B14F-4D97-AF65-F5344CB8AC3E}">
        <p14:creationId xmlns:p14="http://schemas.microsoft.com/office/powerpoint/2010/main" val="463013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794C75-FE4E-18BE-2DC8-929C5F46F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Utah hiker caught in flash floods at Zion National Park">
            <a:extLst>
              <a:ext uri="{FF2B5EF4-FFF2-40B4-BE49-F238E27FC236}">
                <a16:creationId xmlns:a16="http://schemas.microsoft.com/office/drawing/2014/main" id="{EF5E4B49-6803-E9E3-A1E8-E334CA802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9341" y="0"/>
            <a:ext cx="121844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668CE6-193C-2294-5F94-9E98FFEF0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Future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57886-D9DA-ED37-6E4D-08C193AF1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Streamlining workflow</a:t>
            </a:r>
          </a:p>
          <a:p>
            <a:r>
              <a:rPr lang="en-US" dirty="0">
                <a:solidFill>
                  <a:schemeClr val="bg1"/>
                </a:solidFill>
              </a:rPr>
              <a:t>Speeding up processing time</a:t>
            </a:r>
          </a:p>
          <a:p>
            <a:r>
              <a:rPr lang="en-US" dirty="0">
                <a:solidFill>
                  <a:schemeClr val="bg1"/>
                </a:solidFill>
              </a:rPr>
              <a:t>Increasing granularity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666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Utah hiker caught in flash floods at Zion National Park">
            <a:extLst>
              <a:ext uri="{FF2B5EF4-FFF2-40B4-BE49-F238E27FC236}">
                <a16:creationId xmlns:a16="http://schemas.microsoft.com/office/drawing/2014/main" id="{B7285F1F-F58F-7960-0C55-82188CBB7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9341" y="0"/>
            <a:ext cx="121844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Predicting flash flood potential using overland flow models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Southern Utah focused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Provides unique challenges based on terrain </a:t>
            </a: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Deliver quick and reliable assessment of flash flood potential</a:t>
            </a:r>
          </a:p>
        </p:txBody>
      </p:sp>
    </p:spTree>
    <p:extLst>
      <p:ext uri="{BB962C8B-B14F-4D97-AF65-F5344CB8AC3E}">
        <p14:creationId xmlns:p14="http://schemas.microsoft.com/office/powerpoint/2010/main" val="470974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2EEF20-95E3-0CF7-3AA2-66186C4B5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Utah hiker caught in flash floods at Zion National Park">
            <a:extLst>
              <a:ext uri="{FF2B5EF4-FFF2-40B4-BE49-F238E27FC236}">
                <a16:creationId xmlns:a16="http://schemas.microsoft.com/office/drawing/2014/main" id="{9E7A41C2-8E85-D047-1413-F3A311D22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9341" y="0"/>
            <a:ext cx="121844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8DC309-4B50-5DB3-1827-432725F67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902F1-181F-93D3-02B0-0D249A7C3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Inputs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DEMs from Utah AGRC, USGS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Compiled into one large DEM</a:t>
            </a: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923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336BA1-491B-2353-5B90-DCF8E5999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Utah hiker caught in flash floods at Zion National Park">
            <a:extLst>
              <a:ext uri="{FF2B5EF4-FFF2-40B4-BE49-F238E27FC236}">
                <a16:creationId xmlns:a16="http://schemas.microsoft.com/office/drawing/2014/main" id="{2036270F-8132-DE8B-0265-B0832EB17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9341" y="0"/>
            <a:ext cx="121844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AF86D4-A173-38E9-8195-A43F5BAD5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84C6E-65F9-4E31-D947-1A4188649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Build a base map </a:t>
            </a:r>
          </a:p>
          <a:p>
            <a:r>
              <a:rPr lang="en-US" dirty="0">
                <a:solidFill>
                  <a:schemeClr val="bg1"/>
                </a:solidFill>
              </a:rPr>
              <a:t>Run hydrologic models (</a:t>
            </a:r>
            <a:r>
              <a:rPr lang="en-US" dirty="0" err="1">
                <a:solidFill>
                  <a:schemeClr val="bg1"/>
                </a:solidFill>
              </a:rPr>
              <a:t>landlab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Output a raster of flooded canyons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074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CBDC31-ECB4-E094-EEFF-63804F773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Utah hiker caught in flash floods at Zion National Park">
            <a:extLst>
              <a:ext uri="{FF2B5EF4-FFF2-40B4-BE49-F238E27FC236}">
                <a16:creationId xmlns:a16="http://schemas.microsoft.com/office/drawing/2014/main" id="{BDC2E0B2-1D16-1129-315F-C0E612B9A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9341" y="0"/>
            <a:ext cx="121844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F6FCC9-8103-3803-4E38-C66EABA6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Tool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6B053-17DE-101E-4205-AEA53D2C2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Inputs: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Output Folder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Extent (Area of interest)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Storm Center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Storm Radius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Storm Duration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Storm Severity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Output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Shape File with flooded canyons highlighted</a:t>
            </a:r>
          </a:p>
        </p:txBody>
      </p:sp>
    </p:spTree>
    <p:extLst>
      <p:ext uri="{BB962C8B-B14F-4D97-AF65-F5344CB8AC3E}">
        <p14:creationId xmlns:p14="http://schemas.microsoft.com/office/powerpoint/2010/main" val="3047199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EA9FF4-62D4-D88D-F83F-C6B395163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Utah hiker caught in flash floods at Zion National Park">
            <a:extLst>
              <a:ext uri="{FF2B5EF4-FFF2-40B4-BE49-F238E27FC236}">
                <a16:creationId xmlns:a16="http://schemas.microsoft.com/office/drawing/2014/main" id="{2D967D38-A290-3108-D50D-42AC7F3D3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9341" y="0"/>
            <a:ext cx="121844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F4A2CDA-0C08-C663-A2B4-E94B0DF98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17" y="4196"/>
            <a:ext cx="7319683" cy="685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51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339EB6-715B-1933-ACBB-2EBA2263C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Utah hiker caught in flash floods at Zion National Park">
            <a:extLst>
              <a:ext uri="{FF2B5EF4-FFF2-40B4-BE49-F238E27FC236}">
                <a16:creationId xmlns:a16="http://schemas.microsoft.com/office/drawing/2014/main" id="{25736F8C-F854-1514-1621-59BF728CA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9341" y="0"/>
            <a:ext cx="121844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5E03EDB-D427-EB53-0952-592E3D811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92719"/>
            <a:ext cx="7772400" cy="367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876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0FD369-4563-D17E-7883-1EF1FE86D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Utah hiker caught in flash floods at Zion National Park">
            <a:extLst>
              <a:ext uri="{FF2B5EF4-FFF2-40B4-BE49-F238E27FC236}">
                <a16:creationId xmlns:a16="http://schemas.microsoft.com/office/drawing/2014/main" id="{86F9425B-CB43-8355-404E-1156BA4AD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9341" y="0"/>
            <a:ext cx="121844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A66FC34-1956-E424-A32D-2718FF384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145" y="0"/>
            <a:ext cx="58517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057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628ADF-E339-874B-23B9-B2B7AEBFB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Utah hiker caught in flash floods at Zion National Park">
            <a:extLst>
              <a:ext uri="{FF2B5EF4-FFF2-40B4-BE49-F238E27FC236}">
                <a16:creationId xmlns:a16="http://schemas.microsoft.com/office/drawing/2014/main" id="{3323FEA4-8F20-35DE-9B6A-2FB8F1104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4089" y="0"/>
            <a:ext cx="121844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map of a mountain range&#10;&#10;AI-generated content may be incorrect.">
            <a:extLst>
              <a:ext uri="{FF2B5EF4-FFF2-40B4-BE49-F238E27FC236}">
                <a16:creationId xmlns:a16="http://schemas.microsoft.com/office/drawing/2014/main" id="{4F057934-1ADD-7894-D3B9-25A1FE34E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0"/>
          <a:stretch>
            <a:fillRect/>
          </a:stretch>
        </p:blipFill>
        <p:spPr>
          <a:xfrm>
            <a:off x="0" y="525969"/>
            <a:ext cx="9144000" cy="580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29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</TotalTime>
  <Words>115</Words>
  <Application>Microsoft Macintosh PowerPoint</Application>
  <PresentationFormat>On-screen Show (4:3)</PresentationFormat>
  <Paragraphs>36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GIS Flash Flood Prediction</vt:lpstr>
      <vt:lpstr>Introduction</vt:lpstr>
      <vt:lpstr>Data Description</vt:lpstr>
      <vt:lpstr>Approach</vt:lpstr>
      <vt:lpstr>Tool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Difficulties</vt:lpstr>
      <vt:lpstr>Future Development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Project Tile</dc:title>
  <dc:creator>LI, ZHENLONG</dc:creator>
  <cp:lastModifiedBy>Austin Parley Child</cp:lastModifiedBy>
  <cp:revision>10</cp:revision>
  <dcterms:created xsi:type="dcterms:W3CDTF">2016-03-29T22:37:23Z</dcterms:created>
  <dcterms:modified xsi:type="dcterms:W3CDTF">2025-12-08T19:17:56Z</dcterms:modified>
</cp:coreProperties>
</file>